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sldIdLst>
    <p:sldId id="278" r:id="rId2"/>
    <p:sldId id="275" r:id="rId3"/>
    <p:sldId id="294" r:id="rId4"/>
    <p:sldId id="276" r:id="rId5"/>
    <p:sldId id="281" r:id="rId6"/>
    <p:sldId id="282" r:id="rId7"/>
    <p:sldId id="295" r:id="rId8"/>
    <p:sldId id="283" r:id="rId9"/>
    <p:sldId id="286" r:id="rId10"/>
    <p:sldId id="296" r:id="rId11"/>
    <p:sldId id="297" r:id="rId12"/>
    <p:sldId id="300" r:id="rId13"/>
    <p:sldId id="298" r:id="rId14"/>
    <p:sldId id="277" r:id="rId15"/>
    <p:sldId id="287" r:id="rId16"/>
    <p:sldId id="284" r:id="rId17"/>
    <p:sldId id="279" r:id="rId18"/>
    <p:sldId id="288" r:id="rId19"/>
    <p:sldId id="280" r:id="rId20"/>
    <p:sldId id="299" r:id="rId21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aiandra GD" panose="020E0502030308020204" pitchFamily="34" charset="0"/>
      <p:regular r:id="rId30"/>
      <p:bold r:id="rId31"/>
      <p:italic r:id="rId32"/>
    </p:embeddedFont>
    <p:embeddedFont>
      <p:font typeface="Lorin" panose="00000500000000000000" pitchFamily="2" charset="0"/>
      <p:regular r:id="rId33"/>
    </p:embeddedFont>
    <p:embeddedFont>
      <p:font typeface="Enviro" panose="04030405020F02020502" pitchFamily="82" charset="0"/>
      <p:regular r:id="rId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33CC"/>
    <a:srgbClr val="00FFFF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F4C2-4351-4E2E-9663-6BD2E21F9B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95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4F8A-0556-4830-89C1-EF94ACA3A44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29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1BC4B-FF05-438D-98F2-BF7F734122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79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2DF22-6D78-46B8-A4D3-4F0D18125D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07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CCCB-E00C-42AB-9FFC-3061529D9B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62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37A10-C40B-4E40-9197-8E059C378F1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35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855D-A3AE-48BD-AD34-A00F9E002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7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C53A7-0FAF-45BB-8FE9-7093ABBABE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72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3A1DE-9635-4DF4-8701-8B03D98FFC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03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4E809-01E6-4502-9733-76277D1F8A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89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01A8-25C3-48B6-AC8D-957E926F52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7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C6B07-704A-4F3B-BE93-129C4B7B20D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8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2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7766694" cy="68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228600"/>
            <a:ext cx="5105400" cy="9906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10400" y="123735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was the treasure?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4294" y="1552664"/>
            <a:ext cx="442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orin" panose="00000500000000000000" pitchFamily="2" charset="0"/>
              </a:rPr>
              <a:t>Salvation in Christ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4294" y="2366039"/>
            <a:ext cx="4425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orin" panose="00000500000000000000" pitchFamily="2" charset="0"/>
              </a:rPr>
              <a:t>Jesus can redeem your past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8094" y="3671857"/>
            <a:ext cx="4425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orin" panose="00000500000000000000" pitchFamily="2" charset="0"/>
              </a:rPr>
              <a:t>Jesus can change your present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6194" y="4977675"/>
            <a:ext cx="442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orin" panose="00000500000000000000" pitchFamily="2" charset="0"/>
              </a:rPr>
              <a:t>Jesus can give you hope for tomorrow</a:t>
            </a:r>
            <a:endParaRPr lang="en-US" sz="3200" dirty="0"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4291" y="8997359"/>
            <a:ext cx="34837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discover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tis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 late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66" y="-1013843"/>
            <a:ext cx="7695034" cy="78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16764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No one had to tell them…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4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" y="5207287"/>
            <a:ext cx="6705600" cy="990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54102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is value determined?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2286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How much it cost to 	make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0" y="17526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How rare 	something is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36576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What it means to 	you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5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85800"/>
            <a:ext cx="12192000" cy="80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6916"/>
            <a:ext cx="6629400" cy="6494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Matthew 13:44-46 “The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kingdom of heaven is like a treasure hidden in the field, which a man found and hid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again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; and from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joy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over it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he goes and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sells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everything that he has, and buys that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field. Again 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kingdom of heaven is like a merchant seeking fine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pearls, and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upon finding one pearl of great value, he went and sold everything that he had and bought it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914400"/>
            <a:ext cx="4419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orin" panose="00000500000000000000" pitchFamily="2" charset="0"/>
              </a:rPr>
              <a:t>2. Both wanted this 	treasure</a:t>
            </a:r>
            <a:endParaRPr lang="en-US" sz="3200" dirty="0"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10"/>
            <a:ext cx="12192000" cy="68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552">
            <a:off x="215601" y="447966"/>
            <a:ext cx="4853421" cy="336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2638865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The Pearl Merchant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495800"/>
            <a:ext cx="426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orin" panose="00000500000000000000" pitchFamily="2" charset="0"/>
              </a:rPr>
              <a:t>He was looking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711" y="5273414"/>
            <a:ext cx="426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orin" panose="00000500000000000000" pitchFamily="2" charset="0"/>
              </a:rPr>
              <a:t>He knew pearls</a:t>
            </a:r>
            <a:endParaRPr lang="en-US" sz="3200" dirty="0"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6200"/>
            <a:ext cx="1235675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381000"/>
            <a:ext cx="6705600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Maiandra GD" panose="020E0502030308020204" pitchFamily="34" charset="0"/>
              </a:rPr>
              <a:t>Colossians 3:4 </a:t>
            </a:r>
            <a:r>
              <a:rPr lang="en-US" sz="3200" baseline="30000" dirty="0"/>
              <a:t> </a:t>
            </a:r>
            <a:r>
              <a:rPr lang="en-US" sz="3200" dirty="0"/>
              <a:t>When Christ, </a:t>
            </a:r>
            <a:r>
              <a:rPr lang="en-US" sz="3200" dirty="0" smtClean="0"/>
              <a:t>who </a:t>
            </a:r>
            <a:r>
              <a:rPr lang="en-US" sz="3200" dirty="0"/>
              <a:t>is our life, is revealed, </a:t>
            </a:r>
            <a:r>
              <a:rPr lang="en-US" sz="3200" dirty="0" smtClean="0"/>
              <a:t>then </a:t>
            </a:r>
            <a:r>
              <a:rPr lang="en-US" sz="3200" dirty="0"/>
              <a:t>you also will be revealed with Him in glory.</a:t>
            </a:r>
            <a:endParaRPr lang="en-US" sz="3200" dirty="0">
              <a:latin typeface="Maiandra GD" panose="020E0502030308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2362200"/>
            <a:ext cx="2667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Hope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3066127"/>
            <a:ext cx="2667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Direction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3792039"/>
            <a:ext cx="2667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517951"/>
            <a:ext cx="2667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Eternity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8153400" y="3183609"/>
            <a:ext cx="1371600" cy="1576033"/>
          </a:xfrm>
          <a:prstGeom prst="stripedRightArrow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93077" y="2747555"/>
            <a:ext cx="2514600" cy="2448139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880254" y="3165336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Found in Christ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30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4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4" y="-3657600"/>
            <a:ext cx="12294243" cy="124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0413"/>
            <a:ext cx="4419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Lorin" panose="00000500000000000000" pitchFamily="2" charset="0"/>
              </a:rPr>
              <a:t>The First Man</a:t>
            </a:r>
            <a:endParaRPr lang="en-US" sz="4000" b="1" dirty="0">
              <a:latin typeface="Lorin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600200"/>
            <a:ext cx="4038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orin" panose="00000500000000000000" pitchFamily="2" charset="0"/>
              </a:rPr>
              <a:t>He is not looking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2535509"/>
            <a:ext cx="4038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orin" panose="00000500000000000000" pitchFamily="2" charset="0"/>
              </a:rPr>
              <a:t>He stumbles upon a great treasure</a:t>
            </a:r>
            <a:endParaRPr lang="en-US" sz="3200" dirty="0"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3" y="8964"/>
            <a:ext cx="13469769" cy="68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381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Lorin" panose="00000500000000000000" pitchFamily="2" charset="0"/>
              </a:rPr>
              <a:t>What happed if I died tonight?</a:t>
            </a:r>
            <a:endParaRPr lang="en-US" sz="3600" dirty="0">
              <a:latin typeface="Lorin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136174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Lorin" panose="00000500000000000000" pitchFamily="2" charset="0"/>
              </a:rPr>
              <a:t>What about Jesus?</a:t>
            </a:r>
            <a:endParaRPr lang="en-US" sz="3600" dirty="0"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3"/>
            <a:ext cx="12192000" cy="70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3700" y="685800"/>
            <a:ext cx="6324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orin" panose="00000500000000000000" pitchFamily="2" charset="0"/>
              </a:rPr>
              <a:t>Two Men – Two Treasures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Both men sold all they had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49713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They both were willing to pay the ultimate cost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66296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They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both really wanted what they found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011"/>
            <a:ext cx="12192000" cy="70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76200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Marriage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968891"/>
            <a:ext cx="3352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children in Heaven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048000"/>
            <a:ext cx="3352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Salvation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corn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14547428" cy="966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arabia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1"/>
          <a:stretch>
            <a:fillRect/>
          </a:stretch>
        </p:blipFill>
        <p:spPr bwMode="auto">
          <a:xfrm>
            <a:off x="6043552" y="0"/>
            <a:ext cx="5943600" cy="43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753">
            <a:off x="392319" y="-586266"/>
            <a:ext cx="7134225" cy="475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arabia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>
            <a:fillRect/>
          </a:stretch>
        </p:blipFill>
        <p:spPr bwMode="auto">
          <a:xfrm>
            <a:off x="4724400" y="1551753"/>
            <a:ext cx="4918569" cy="41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12192000" cy="982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76400" y="152400"/>
            <a:ext cx="9067800" cy="1066800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0" y="3048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viro" panose="04030405020F02020502" pitchFamily="82" charset="0"/>
              </a:rPr>
              <a:t>The Discovery of Real Treasure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viro" panose="04030405020F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1" name="Picture 13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12192000" cy="860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3" name="Picture 15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934">
            <a:off x="4721059" y="589048"/>
            <a:ext cx="7020688" cy="5265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1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12192000" cy="982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76400" y="152400"/>
            <a:ext cx="9067800" cy="1066800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0" y="304800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viro" panose="04030405020F02020502" pitchFamily="82" charset="0"/>
              </a:rPr>
              <a:t>The Discovery of Real Treasure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viro" panose="04030405020F020205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105400"/>
            <a:ext cx="11049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orin" panose="00000500000000000000" pitchFamily="2" charset="0"/>
              </a:rPr>
              <a:t>A series of comparisons to illustrate the Kingdom of Heaven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686800" y="304800"/>
            <a:ext cx="32004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34400" y="381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Matthew 13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72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228600"/>
            <a:ext cx="594360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It is a kingdom of Salvation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1219200"/>
            <a:ext cx="655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John 18:36 “Jesus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answered,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“My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kingdom is not of this world. If My kingdom were of this world, My servants would be fighting so that I would not be handed over to the Jews; but as it is, My kingdom is not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of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this realm.”</a:t>
            </a:r>
          </a:p>
        </p:txBody>
      </p:sp>
    </p:spTree>
    <p:extLst>
      <p:ext uri="{BB962C8B-B14F-4D97-AF65-F5344CB8AC3E}">
        <p14:creationId xmlns:p14="http://schemas.microsoft.com/office/powerpoint/2010/main" val="37595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72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228600"/>
            <a:ext cx="594360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rin" panose="00000500000000000000" pitchFamily="2" charset="0"/>
              </a:rPr>
              <a:t>It is a kingdom of Salvation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rin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0" y="1219200"/>
            <a:ext cx="655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Daniel 2:44 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And in the days of those kings the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God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of heaven will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set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up a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kingdom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which will never be destroyed, and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that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kingdom will not be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left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for another people; it will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crush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and put an end to all these kingdoms, but it will itself endure forever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-685800"/>
            <a:ext cx="12268200" cy="80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1" y="-76200"/>
            <a:ext cx="6629400" cy="64940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Matthew 13:44-46 “The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kingdom of heaven is like a treasure hidden in the field, which a man found and hid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again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; and from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joy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over it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he goes and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sells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everything that he has, and buys that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field. Again 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kingdom of heaven is like a merchant seeking fine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pearls, and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upon finding one pearl of great value, he went and sold everything that he had and bought it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28600"/>
            <a:ext cx="44196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Lorin" panose="00000500000000000000" pitchFamily="2" charset="0"/>
              </a:rPr>
              <a:t>Both men recognized the incredible value of the treasure</a:t>
            </a:r>
            <a:endParaRPr lang="en-US" sz="3200" dirty="0">
              <a:latin typeface="Lor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439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7766694" cy="68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228600"/>
            <a:ext cx="5105400" cy="9906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10400" y="123735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was the treasure?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4294" y="1552664"/>
            <a:ext cx="442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Lorin" panose="00000500000000000000" pitchFamily="2" charset="0"/>
              </a:rPr>
              <a:t>Salvation in Christ</a:t>
            </a:r>
            <a:endParaRPr lang="en-US" sz="3200" dirty="0">
              <a:latin typeface="Lorin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143226"/>
            <a:ext cx="5105400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Revelation 1:5 “and from Jesus Christ,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faithful witness, the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firstborn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of the dead, and the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ruler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of the kings of the earth. To Him who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loves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us and released us from our sins by His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blood”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</TotalTime>
  <Words>496</Words>
  <Application>Microsoft Office PowerPoint</Application>
  <PresentationFormat>Widescreen</PresentationFormat>
  <Paragraphs>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Tahoma</vt:lpstr>
      <vt:lpstr>Calibri Light</vt:lpstr>
      <vt:lpstr>Calibri</vt:lpstr>
      <vt:lpstr>Maiandra GD</vt:lpstr>
      <vt:lpstr>Lorin</vt:lpstr>
      <vt:lpstr>Enviro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Finney</dc:creator>
  <cp:lastModifiedBy>Roger Shouse</cp:lastModifiedBy>
  <cp:revision>47</cp:revision>
  <dcterms:created xsi:type="dcterms:W3CDTF">2005-07-29T16:10:51Z</dcterms:created>
  <dcterms:modified xsi:type="dcterms:W3CDTF">2021-09-22T18:54:39Z</dcterms:modified>
</cp:coreProperties>
</file>