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73" r:id="rId5"/>
    <p:sldId id="259" r:id="rId6"/>
    <p:sldId id="274" r:id="rId7"/>
    <p:sldId id="260" r:id="rId8"/>
    <p:sldId id="292" r:id="rId9"/>
    <p:sldId id="282" r:id="rId10"/>
    <p:sldId id="287" r:id="rId11"/>
    <p:sldId id="288" r:id="rId12"/>
    <p:sldId id="290" r:id="rId13"/>
    <p:sldId id="291" r:id="rId14"/>
    <p:sldId id="275" r:id="rId15"/>
    <p:sldId id="261" r:id="rId16"/>
    <p:sldId id="278" r:id="rId17"/>
    <p:sldId id="263" r:id="rId18"/>
    <p:sldId id="264" r:id="rId19"/>
    <p:sldId id="265" r:id="rId20"/>
    <p:sldId id="27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aiandra GD" panose="020E0502030308020204" pitchFamily="34" charset="0"/>
      <p:regular r:id="rId29"/>
      <p:bold r:id="rId30"/>
      <p: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8" y="-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19F5C-6906-4823-9953-1BD7378AC90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FE660-8C90-41C3-B786-B129517F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F72354-F2BB-4021-A686-F05BD773CD1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26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2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7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4A1A-7BE6-45B9-BE8D-59C0519514B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C504-62CE-4E00-A1E2-7901058C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88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12_C_JuiceDr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210" y="0"/>
            <a:ext cx="12281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728546" y="0"/>
            <a:ext cx="11463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b="0" dirty="0"/>
              <a:t>No one resurrected in the Bible ever told their experiences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0" y="1250233"/>
            <a:ext cx="3513674" cy="4102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360062" y="819614"/>
            <a:ext cx="5047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was not allowed to repeat what he heard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0062" y="2270357"/>
            <a:ext cx="6324600" cy="206210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12:4 “was caught up into Paradise and heard  inexpressible words, which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man is not permitted to speak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0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376508375_a87ae7b7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304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Paul, near death, didn’t reveal anything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5054" y="1793489"/>
            <a:ext cx="634852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14:19b, 20 “…they stoned Paul and dragged him out of the city, supposing him to be dead. But while the disciples stood around him, he got up and entered the city.”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835" y="1877474"/>
            <a:ext cx="3761912" cy="268976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6760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981200" y="4572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What they are saying is inconsistent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1200" y="10795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There is little emphasis upon God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993015"/>
            <a:ext cx="883548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 God speaks through Jesus (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1:1-2)</a:t>
            </a:r>
          </a:p>
        </p:txBody>
      </p:sp>
    </p:spTree>
    <p:extLst>
      <p:ext uri="{BB962C8B-B14F-4D97-AF65-F5344CB8AC3E}">
        <p14:creationId xmlns:p14="http://schemas.microsoft.com/office/powerpoint/2010/main" val="11986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85" y="1248937"/>
            <a:ext cx="1157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Heaven is a real place (Matthew 6:9)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85" y="1987374"/>
            <a:ext cx="976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Heaven isn’t like earth (Revelation 21:4)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385" y="2782891"/>
            <a:ext cx="1061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Near death experiences are not accurate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657" y="3655144"/>
            <a:ext cx="865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Not everyone goes to Heaven (Mt 7:21-23)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385" y="4507551"/>
            <a:ext cx="8040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We won’t become angels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41" y="4315521"/>
            <a:ext cx="3478858" cy="23975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8420" y="314690"/>
            <a:ext cx="11863311" cy="72482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3385" y="331633"/>
            <a:ext cx="1227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 things you need to know about Heaven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39" y="1377107"/>
            <a:ext cx="2862812" cy="28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85" y="1204332"/>
            <a:ext cx="1157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We will recognize one another in Heaven (1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4:17)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85" y="2029522"/>
            <a:ext cx="976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We will be in a resurrected state (1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15:51-53)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385" y="2815018"/>
            <a:ext cx="1061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Time stops (2 Pet 3:8)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385" y="3721387"/>
            <a:ext cx="865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We wont be tempted any more (Rev 20:10)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385" y="4662537"/>
            <a:ext cx="8040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We won’t miss our old lives (Phil 1:21)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41" y="4315521"/>
            <a:ext cx="3478858" cy="2397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39" y="1377107"/>
            <a:ext cx="2862812" cy="28628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8420" y="314690"/>
            <a:ext cx="11863311" cy="72482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385" y="331633"/>
            <a:ext cx="1227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 things you need to know about Heaven</a:t>
            </a:r>
          </a:p>
        </p:txBody>
      </p:sp>
    </p:spTree>
    <p:extLst>
      <p:ext uri="{BB962C8B-B14F-4D97-AF65-F5344CB8AC3E}">
        <p14:creationId xmlns:p14="http://schemas.microsoft.com/office/powerpoint/2010/main" val="31645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6609"/>
            <a:ext cx="12192001" cy="6958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0585" y="0"/>
            <a:ext cx="972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was shown three things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863" y="1349298"/>
            <a:ext cx="757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John stood in the presence of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8937" y="1962615"/>
            <a:ext cx="8028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As the door opens, the emphasis is upon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2029" y="2687444"/>
            <a:ext cx="68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Ex 33:18-23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8" y="824495"/>
            <a:ext cx="8576717" cy="5714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4"/>
          <a:stretch/>
        </p:blipFill>
        <p:spPr>
          <a:xfrm>
            <a:off x="412969" y="5556671"/>
            <a:ext cx="2397512" cy="1500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4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Roger Shouse\Desktop\Current Files\Pics\Bible Themes\file000\fil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211"/>
            <a:ext cx="12099073" cy="70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5099" y="2804220"/>
            <a:ext cx="498459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temple (Rev 21:22)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099" y="3896793"/>
            <a:ext cx="4984595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sea (Rev 21:1)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4065" y="3096607"/>
            <a:ext cx="3128476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separation</a:t>
            </a:r>
          </a:p>
        </p:txBody>
      </p:sp>
    </p:spTree>
    <p:extLst>
      <p:ext uri="{BB962C8B-B14F-4D97-AF65-F5344CB8AC3E}">
        <p14:creationId xmlns:p14="http://schemas.microsoft.com/office/powerpoint/2010/main" val="9732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6609"/>
            <a:ext cx="12192001" cy="6958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9907" y="144145"/>
            <a:ext cx="10203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John stood in the midst of the best people in 	the world (Rev 7:9-17)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8142" y="1780977"/>
            <a:ext cx="1013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names are in the book of 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0083" y="2494655"/>
            <a:ext cx="875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built their lives upon the rock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1" y="3208333"/>
            <a:ext cx="880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developed a character based upon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5548" y="4093788"/>
            <a:ext cx="8151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Forgiven by God, they forgive.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5548" y="4774012"/>
            <a:ext cx="719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Loved by God, they love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4"/>
          <a:stretch/>
        </p:blipFill>
        <p:spPr>
          <a:xfrm>
            <a:off x="224140" y="5357568"/>
            <a:ext cx="2397512" cy="1500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6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5813"/>
            <a:ext cx="12192000" cy="8073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6566" y="646771"/>
            <a:ext cx="742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be surprised who is there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661532"/>
            <a:ext cx="717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may be surprised who is not there</a:t>
            </a:r>
          </a:p>
        </p:txBody>
      </p:sp>
    </p:spTree>
    <p:extLst>
      <p:ext uri="{BB962C8B-B14F-4D97-AF65-F5344CB8AC3E}">
        <p14:creationId xmlns:p14="http://schemas.microsoft.com/office/powerpoint/2010/main" val="3398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9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53" y="312458"/>
            <a:ext cx="9006096" cy="6666368"/>
          </a:xfrm>
          <a:prstGeom prst="roundRect">
            <a:avLst>
              <a:gd name="adj" fmla="val 16667"/>
            </a:avLst>
          </a:prstGeom>
          <a:noFill/>
          <a:ln w="76200" cap="sq" algn="ctr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3608" y="553539"/>
            <a:ext cx="9104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John stood in God’s heavenly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649" y="2568424"/>
            <a:ext cx="100807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3:23-27 Moses wanted to go to the 	promise 	land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4"/>
          <a:stretch/>
        </p:blipFill>
        <p:spPr>
          <a:xfrm>
            <a:off x="412969" y="5556671"/>
            <a:ext cx="2397512" cy="1500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4064"/>
            <a:ext cx="12192000" cy="81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5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9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16567" y="65587"/>
            <a:ext cx="8907594" cy="21410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9147" y="255157"/>
            <a:ext cx="8753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Heaven: what did you expect?</a:t>
            </a:r>
          </a:p>
        </p:txBody>
      </p:sp>
    </p:spTree>
    <p:extLst>
      <p:ext uri="{BB962C8B-B14F-4D97-AF65-F5344CB8AC3E}">
        <p14:creationId xmlns:p14="http://schemas.microsoft.com/office/powerpoint/2010/main" val="2811667519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9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16567" y="65587"/>
            <a:ext cx="8907594" cy="21410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9147" y="255157"/>
            <a:ext cx="8753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Heaven: what did you expect?</a:t>
            </a:r>
          </a:p>
        </p:txBody>
      </p:sp>
    </p:spTree>
    <p:extLst>
      <p:ext uri="{BB962C8B-B14F-4D97-AF65-F5344CB8AC3E}">
        <p14:creationId xmlns:p14="http://schemas.microsoft.com/office/powerpoint/2010/main" val="209744783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9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07" y="189570"/>
            <a:ext cx="9217598" cy="6588747"/>
          </a:xfrm>
          <a:prstGeom prst="roundRect">
            <a:avLst>
              <a:gd name="adj" fmla="val 16667"/>
            </a:avLst>
          </a:prstGeom>
          <a:noFill/>
          <a:ln w="76200" cap="sq" algn="ctr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0453" y="267629"/>
            <a:ext cx="8753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" pitchFamily="2" charset="0"/>
              </a:rPr>
              <a:t>“Come up here and I will show you what must take place after these things.”</a:t>
            </a:r>
          </a:p>
        </p:txBody>
      </p:sp>
    </p:spTree>
    <p:extLst>
      <p:ext uri="{BB962C8B-B14F-4D97-AF65-F5344CB8AC3E}">
        <p14:creationId xmlns:p14="http://schemas.microsoft.com/office/powerpoint/2010/main" val="93681967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707"/>
            <a:ext cx="12288644" cy="6907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728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9160" y="334536"/>
            <a:ext cx="1012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Colossians 3:2 “Set your mind on things above, not on the things that are on earth”</a:t>
            </a:r>
          </a:p>
        </p:txBody>
      </p:sp>
    </p:spTree>
    <p:extLst>
      <p:ext uri="{BB962C8B-B14F-4D97-AF65-F5344CB8AC3E}">
        <p14:creationId xmlns:p14="http://schemas.microsoft.com/office/powerpoint/2010/main" val="10583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Image result for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9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07" y="191632"/>
            <a:ext cx="9006096" cy="6666368"/>
          </a:xfrm>
          <a:prstGeom prst="roundRect">
            <a:avLst>
              <a:gd name="adj" fmla="val 16667"/>
            </a:avLst>
          </a:prstGeom>
          <a:noFill/>
          <a:ln w="76200" cap="sq" algn="ctr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0852" y="669073"/>
            <a:ext cx="657029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4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14"/>
          <a:stretch/>
        </p:blipFill>
        <p:spPr>
          <a:xfrm>
            <a:off x="412969" y="5556671"/>
            <a:ext cx="2397512" cy="1500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06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85" y="1248937"/>
            <a:ext cx="1157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Heaven is a real place (Matthew 6:9)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85" y="1987374"/>
            <a:ext cx="976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Heaven isn’t like earth (Revelation 21:4)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385" y="2782891"/>
            <a:ext cx="1061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Near death experiences are not accurate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41" y="4315521"/>
            <a:ext cx="3478858" cy="23975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8420" y="314690"/>
            <a:ext cx="11863311" cy="72482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3385" y="331633"/>
            <a:ext cx="12277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 things you need to know about Heaven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39" y="1377107"/>
            <a:ext cx="2862812" cy="2862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21200"/>
          <a:stretch/>
        </p:blipFill>
        <p:spPr>
          <a:xfrm>
            <a:off x="4073833" y="3521328"/>
            <a:ext cx="1929239" cy="33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4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5" y="171264"/>
            <a:ext cx="2282486" cy="3756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286">
            <a:off x="633864" y="2514898"/>
            <a:ext cx="2728324" cy="38105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12" y="60005"/>
            <a:ext cx="3658577" cy="51579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91" y="60005"/>
            <a:ext cx="2835636" cy="4276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537">
            <a:off x="9295834" y="194463"/>
            <a:ext cx="2478234" cy="3867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-222" r="18222" b="222"/>
          <a:stretch/>
        </p:blipFill>
        <p:spPr>
          <a:xfrm>
            <a:off x="8831529" y="2513325"/>
            <a:ext cx="2590800" cy="404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 rot="647166">
            <a:off x="6069047" y="2441888"/>
            <a:ext cx="2724150" cy="419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34" y="2128171"/>
            <a:ext cx="2883198" cy="4583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250">
            <a:off x="2316034" y="681050"/>
            <a:ext cx="3289060" cy="46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:\Multimedia\A_Original\096_A_Juice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276600" y="4572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/>
              <a:t>1.  What they are saying is inconsistent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276600" y="10795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/>
              <a:t>2.  There is little emphasis upon God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8" y="2057399"/>
            <a:ext cx="4512527" cy="3384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211337" y="2621647"/>
            <a:ext cx="6096000" cy="3046988"/>
          </a:xfrm>
          <a:prstGeom prst="rect">
            <a:avLst/>
          </a:prstGeom>
          <a:solidFill>
            <a:srgbClr val="0000FF"/>
          </a:solidFill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Isaiah 6:1 In the year of King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Uzziah’s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death 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saw the Lord sitting on a throne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lofty and exalted, with the train of His robe filling the temple.</a:t>
            </a:r>
          </a:p>
        </p:txBody>
      </p:sp>
    </p:spTree>
    <p:extLst>
      <p:ext uri="{BB962C8B-B14F-4D97-AF65-F5344CB8AC3E}">
        <p14:creationId xmlns:p14="http://schemas.microsoft.com/office/powerpoint/2010/main" val="399351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505</Words>
  <Application>Microsoft Office PowerPoint</Application>
  <PresentationFormat>Widescreen</PresentationFormat>
  <Paragraphs>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Cookie</vt:lpstr>
      <vt:lpstr>Maiandra GD</vt:lpstr>
      <vt:lpstr>Calibri Light</vt:lpstr>
      <vt:lpstr>Tahoma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Shouse</dc:creator>
  <cp:lastModifiedBy>Roger Shouse</cp:lastModifiedBy>
  <cp:revision>20</cp:revision>
  <dcterms:created xsi:type="dcterms:W3CDTF">2017-08-09T21:28:14Z</dcterms:created>
  <dcterms:modified xsi:type="dcterms:W3CDTF">2021-09-29T11:55:31Z</dcterms:modified>
</cp:coreProperties>
</file>